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9" r:id="rId3"/>
    <p:sldId id="280" r:id="rId4"/>
    <p:sldId id="281" r:id="rId5"/>
    <p:sldId id="269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>
        <p:scale>
          <a:sx n="70" d="100"/>
          <a:sy n="70" d="100"/>
        </p:scale>
        <p:origin x="-696" y="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D31E6-F6FF-4441-9438-37A869695164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A7EDA-DA5D-4BE3-A7F1-CF034F32D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4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7F32C-A678-45E9-81D0-87218867D54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91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7F32C-A678-45E9-81D0-87218867D54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91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7F32C-A678-45E9-81D0-87218867D54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91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1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2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72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6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4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8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29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B0DA-F7FB-450A-A585-36F3F4A736CC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3B63-7E16-4757-BCDB-0AE30449F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60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0309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b="1" dirty="0" smtClean="0">
              <a:solidFill>
                <a:srgbClr val="4F81B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84555"/>
            <a:ext cx="1728193" cy="2780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14544" y="1196752"/>
            <a:ext cx="661384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1700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GB" dirty="0"/>
              <a:t>Transfer Reviews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Information </a:t>
            </a:r>
            <a:r>
              <a:rPr lang="en-GB" sz="4000" dirty="0"/>
              <a:t>Exchange </a:t>
            </a:r>
          </a:p>
          <a:p>
            <a:pPr marL="0" indent="0" algn="ctr">
              <a:buNone/>
            </a:pPr>
            <a:r>
              <a:rPr lang="en-GB" sz="4000" dirty="0"/>
              <a:t>27</a:t>
            </a:r>
            <a:r>
              <a:rPr lang="en-GB" sz="4000" baseline="30000" dirty="0"/>
              <a:t>th</a:t>
            </a:r>
            <a:r>
              <a:rPr lang="en-GB" sz="4000" dirty="0"/>
              <a:t> and 29</a:t>
            </a:r>
            <a:r>
              <a:rPr lang="en-GB" sz="4000" baseline="30000" dirty="0"/>
              <a:t>th</a:t>
            </a:r>
            <a:r>
              <a:rPr lang="en-GB" sz="4000" dirty="0"/>
              <a:t> </a:t>
            </a:r>
            <a:r>
              <a:rPr lang="en-GB" sz="4000" dirty="0" smtClean="0"/>
              <a:t>June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Dan Heydon and Paul Arista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2204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0309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b="1" dirty="0" smtClean="0">
              <a:solidFill>
                <a:srgbClr val="4F81B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84555"/>
            <a:ext cx="1728193" cy="2780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14544" y="1196752"/>
            <a:ext cx="661384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1700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38164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Brief Update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Key dates/timescales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Capacity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Summary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4204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0309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b="1" dirty="0" smtClean="0">
              <a:solidFill>
                <a:srgbClr val="4F81B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84555"/>
            <a:ext cx="1728193" cy="2780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14544" y="1196752"/>
            <a:ext cx="661384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1700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/>
              <a:t>Brief Update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3744416"/>
          </a:xfrm>
        </p:spPr>
        <p:txBody>
          <a:bodyPr>
            <a:normAutofit fontScale="92500"/>
          </a:bodyPr>
          <a:lstStyle/>
          <a:p>
            <a:endParaRPr lang="en-GB" sz="2800" dirty="0" smtClean="0"/>
          </a:p>
          <a:p>
            <a:r>
              <a:rPr lang="en-GB" sz="2800" dirty="0" smtClean="0"/>
              <a:t>Local </a:t>
            </a:r>
            <a:r>
              <a:rPr lang="en-GB" sz="2800" dirty="0"/>
              <a:t>Areas responsible for completing transfer reviews.</a:t>
            </a:r>
          </a:p>
          <a:p>
            <a:r>
              <a:rPr lang="en-GB" sz="2800" dirty="0" smtClean="0"/>
              <a:t>Local Authority – currently required to submit a monthly count of the remaining transfer reviews.</a:t>
            </a:r>
            <a:endParaRPr lang="en-GB" sz="2800" dirty="0"/>
          </a:p>
          <a:p>
            <a:r>
              <a:rPr lang="en-GB" sz="2800" dirty="0" smtClean="0"/>
              <a:t>Schools to check </a:t>
            </a:r>
            <a:r>
              <a:rPr lang="en-GB" sz="2800" dirty="0"/>
              <a:t>numbers of young people with statements and cross check with Local Authority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Latest position – encouragingly approximately 75% have been completed.  </a:t>
            </a: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2367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Transfer Reviews -  </a:t>
            </a:r>
            <a:br>
              <a:rPr lang="en-GB" dirty="0" smtClean="0"/>
            </a:br>
            <a:r>
              <a:rPr lang="en-GB" dirty="0" smtClean="0"/>
              <a:t>Key Dates/Timescales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Notification to schools before the end of the summer. </a:t>
            </a:r>
          </a:p>
          <a:p>
            <a:r>
              <a:rPr lang="en-US" sz="2800" dirty="0" smtClean="0"/>
              <a:t>ECHP Co-</a:t>
            </a:r>
            <a:r>
              <a:rPr lang="en-US" sz="2800" dirty="0" err="1" smtClean="0"/>
              <a:t>ordinators</a:t>
            </a:r>
            <a:r>
              <a:rPr lang="en-US" sz="2800" dirty="0" smtClean="0"/>
              <a:t> to work with schools.</a:t>
            </a:r>
          </a:p>
          <a:p>
            <a:r>
              <a:rPr lang="en-GB" sz="2800" dirty="0" smtClean="0"/>
              <a:t>All reviews </a:t>
            </a:r>
            <a:r>
              <a:rPr lang="en-GB" sz="2800" b="1" dirty="0" smtClean="0"/>
              <a:t>need</a:t>
            </a:r>
            <a:r>
              <a:rPr lang="en-GB" sz="2800" dirty="0" smtClean="0"/>
              <a:t> to take place before October half term. </a:t>
            </a:r>
          </a:p>
          <a:p>
            <a:r>
              <a:rPr lang="en-GB" sz="2800" dirty="0" smtClean="0"/>
              <a:t>All plans must be finalised by 31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March 2018.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84555"/>
            <a:ext cx="1728193" cy="27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GB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School staff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SEN Staff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Advice Givers</a:t>
            </a:r>
            <a:endParaRPr lang="en-GB" dirty="0"/>
          </a:p>
          <a:p>
            <a:endParaRPr lang="en-GB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4000" dirty="0" smtClean="0">
              <a:solidFill>
                <a:srgbClr val="FF0000"/>
              </a:solidFill>
            </a:endParaRPr>
          </a:p>
          <a:p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84555"/>
            <a:ext cx="1728193" cy="27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r>
              <a:rPr lang="en-GB" sz="3600" dirty="0"/>
              <a:t>Check numbers of statements </a:t>
            </a:r>
            <a:r>
              <a:rPr lang="en-GB" sz="3600" dirty="0" smtClean="0"/>
              <a:t>requiring </a:t>
            </a:r>
            <a:r>
              <a:rPr lang="en-GB" sz="3600" dirty="0"/>
              <a:t>transfer to </a:t>
            </a:r>
            <a:r>
              <a:rPr lang="en-GB" sz="3600" dirty="0" smtClean="0"/>
              <a:t>EHCP.</a:t>
            </a:r>
            <a:endParaRPr lang="en-GB" sz="3600" dirty="0"/>
          </a:p>
          <a:p>
            <a:r>
              <a:rPr lang="en-GB" sz="3600" dirty="0"/>
              <a:t>All reviews to take place by October half </a:t>
            </a:r>
            <a:r>
              <a:rPr lang="en-GB" sz="3600" dirty="0" smtClean="0"/>
              <a:t>term.</a:t>
            </a:r>
            <a:endParaRPr lang="en-GB" sz="3600" dirty="0"/>
          </a:p>
          <a:p>
            <a:r>
              <a:rPr lang="en-GB" sz="3600" dirty="0"/>
              <a:t>All plans </a:t>
            </a:r>
            <a:r>
              <a:rPr lang="en-GB" sz="3600" dirty="0" smtClean="0"/>
              <a:t>MUST be finalised </a:t>
            </a:r>
            <a:r>
              <a:rPr lang="en-GB" sz="3600" dirty="0"/>
              <a:t>by March 31</a:t>
            </a:r>
            <a:r>
              <a:rPr lang="en-GB" sz="3600" baseline="30000" dirty="0"/>
              <a:t>st</a:t>
            </a:r>
            <a:r>
              <a:rPr lang="en-GB" sz="3600" dirty="0"/>
              <a:t> </a:t>
            </a:r>
            <a:r>
              <a:rPr lang="en-GB" sz="3600" dirty="0" smtClean="0"/>
              <a:t>2018.</a:t>
            </a:r>
            <a:endParaRPr lang="en-GB" sz="3600" dirty="0"/>
          </a:p>
          <a:p>
            <a:endParaRPr lang="en-GB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4000" dirty="0" smtClean="0">
              <a:solidFill>
                <a:srgbClr val="FF0000"/>
              </a:solidFill>
            </a:endParaRPr>
          </a:p>
          <a:p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284555"/>
            <a:ext cx="1728193" cy="27802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979" y="4581127"/>
            <a:ext cx="1344556" cy="134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1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154</Words>
  <Application>Microsoft Office PowerPoint</Application>
  <PresentationFormat>On-screen Show (4:3)</PresentationFormat>
  <Paragraphs>47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Transfer Reviews </vt:lpstr>
      <vt:lpstr>Introduction</vt:lpstr>
      <vt:lpstr>Brief Update</vt:lpstr>
      <vt:lpstr>Transfer Reviews -   Key Dates/Timescales</vt:lpstr>
      <vt:lpstr>Capacity</vt:lpstr>
      <vt:lpstr>Summary</vt:lpstr>
    </vt:vector>
  </TitlesOfParts>
  <Company>Wirral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Crichlow, Kerry</dc:creator>
  <cp:lastModifiedBy>Tittle, Sally J.</cp:lastModifiedBy>
  <cp:revision>43</cp:revision>
  <cp:lastPrinted>2017-03-21T17:49:30Z</cp:lastPrinted>
  <dcterms:created xsi:type="dcterms:W3CDTF">2016-09-12T13:59:01Z</dcterms:created>
  <dcterms:modified xsi:type="dcterms:W3CDTF">2017-06-20T11:11:58Z</dcterms:modified>
</cp:coreProperties>
</file>